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9"/>
  </p:notesMasterIdLst>
  <p:sldIdLst>
    <p:sldId id="287" r:id="rId4"/>
    <p:sldId id="256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327" r:id="rId44"/>
    <p:sldId id="328" r:id="rId45"/>
    <p:sldId id="329" r:id="rId46"/>
    <p:sldId id="286" r:id="rId47"/>
    <p:sldId id="288" r:id="rId4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F88752C-DA1E-476E-93FC-80465B1BFC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ACDE2E9-8E10-4534-92A4-C5CF6BC181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4D969A1C-86D2-4D2C-82AD-E90F8861EB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2760FEC-725C-4252-A85B-BA62A6735997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第四课 隐形歧视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0BE275-61AB-4178-AE6F-64A7159F41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will…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FB2BC33-C816-434F-B12B-EDCC531B78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5A41C1-5DCC-4302-BF4B-0454963DEB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4AE7111-48C0-4AE5-90CA-93CAE2B2C99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686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D91193-AE59-4B51-89F8-C6D1734B8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eliminate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E343B4E-E656-4899-B0D8-11C3DD3D61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消除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9154D19-AD17-48DF-88BC-A146978A93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xiāochú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9E2A3C-90E4-44E9-9F35-5E2362F6BA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566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061D244-2F18-48EE-BA3E-915DFDB344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hide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CB2DA7-113F-4BCB-9E5E-361B2CCD78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隐藏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E55581-4296-41DD-9CC6-54A6ABD5F6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yǐncáng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B0DB9BA-3794-4E3C-891E-025AE601DD0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897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F199D43-679C-44BB-8221-6AF52B240F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referred to as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88998B2-2096-4197-8891-41BFDBF2F4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称为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6152D5A-65B2-4BC9-9FF7-7B8B3D5040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chēngwéi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E63BCF8-74AD-41A3-B689-12B6E26B2FC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149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8F285F-E9D8-4CA1-BE4B-45C58A7B98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consider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B5128C-2CD5-483A-B073-C679B47705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考量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98A1A32-BD6B-42B9-8473-A40278C861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kǎoliáng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72DA1DD-DBB5-4383-97AA-2A80C8BDA7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352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3AD52A-0C4B-47A5-8D7F-D9DC1CA105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perspective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4B9146-179D-4213-8C95-292EEA0A23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视角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1EFE423-232A-410D-A025-C58A4472C7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shìjiǎo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AD37C2A-9880-4CEC-AFD3-8B7443066F9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813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E5997C-42FE-41BB-BEB0-D69D4648B8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ignore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2DD88FF-B17B-4EC1-8592-E1094F860B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忽略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E93AA1E-AE8D-4792-9FCD-AA80404752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hūlüè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63E9A3-61AB-4FCF-BCEB-CF242F6C8C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751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7FF0CD6-D306-4FCB-829E-9AD8F45889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dosage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D1F07F-B888-4B24-AFB3-9CB31AD8DA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剂量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B20AF34-C5AC-4149-8F6F-4381DD1EC6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jìliàng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5F63B05-2F58-4883-B12A-706DCDEAABE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655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2647757-BB5B-44B0-8DCF-80F7729A93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all like this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F57158A-E04A-4D3D-B5F6-CA2E7C41C1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皆是如此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7FDD080-31FD-4B64-B42E-994B017853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</a:t>
            </a:r>
            <a:r>
              <a:rPr lang="zh-TW" altLang="en-US" dirty="0"/>
              <a:t> </a:t>
            </a:r>
            <a:r>
              <a:rPr lang="en-US" altLang="zh-TW" dirty="0" err="1"/>
              <a:t>shì</a:t>
            </a:r>
            <a:r>
              <a:rPr lang="zh-TW" altLang="en-US" dirty="0"/>
              <a:t> </a:t>
            </a:r>
            <a:r>
              <a:rPr lang="en-US" altLang="zh-TW" dirty="0" err="1"/>
              <a:t>rú</a:t>
            </a:r>
            <a:r>
              <a:rPr lang="zh-TW" altLang="en-US" dirty="0"/>
              <a:t> </a:t>
            </a:r>
            <a:r>
              <a:rPr lang="en-US" altLang="zh-TW" dirty="0" err="1"/>
              <a:t>cǐ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E2BE992-209F-4E5F-B901-31D79E12F69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491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2E7BF64-DD25-4B48-B678-F03AC37C3D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refer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18219B-E920-4AAF-A004-88AD6DA62F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参照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11EA75F-2498-4D04-B5E0-963AE2111B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cānzhào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6758443-EB25-4487-8E76-4B3600E195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566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invisible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隐形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yǐnxíng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7D5EF1-D536-4380-B896-0C006F4F44F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88798CC-AF7E-4690-8C80-E9B164752B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perception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4EAD82-6928-4147-A212-2A334A1994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感受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37D1D4C-A045-448F-9730-1FC373A458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gǎnshòu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5C2BCB3-0576-49BD-AE56-39C5FF2B0F9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6991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9E9ECA-80E2-4D91-8596-39303097D9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tremble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AE49A97-D7B5-4DDC-9FB1-2FCC2DDC93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发抖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A87AA3D-6069-4350-BBC8-858F4E479A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fādǒu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2D114B30-C641-449F-9956-ABE32559BF1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589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2D0905E-DA9E-48E4-B0F1-B1D007BC1B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probability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412D775-F20D-476B-943B-296E74BDC2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机率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B11CADF-B3C9-4F92-9E73-34CFFBC205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jīlǜ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9DD6E49-3E1B-483F-B6F2-5C6629C42D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1882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C9A278-2210-46B8-829E-DEEB867724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figure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43F5E8F-1ECB-43DD-9672-4473C0D549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身材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8B505C2-BC22-470A-9A73-1D4DC796E7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shēncái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4354EE-F985-4D32-986F-494247386FD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1450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CE7DF44-E688-4BA8-88BC-A98311615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medication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F27201-B7D6-41B9-8238-0D846B5844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医疗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0084FF2-D50A-4341-B418-4255C324BE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yīliáo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7A8E7C8-E161-429D-A4F1-30E61DE429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882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D5E944A-E8C9-4F5B-8704-6C06EA8B1D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objective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A5DFEAA-C8D3-43D9-97DF-0B9A07F4F9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客观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6F2AE3-C51B-4965-AA4A-A10309939A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kèguān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F65155-2397-4491-9947-3F30A499B4C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756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CE75446-0518-48C3-9824-5756EA585D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not, not that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37BF45-EB0A-4F55-B7F2-3912A7BA44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并非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BED59CC-583A-4BFC-AD32-E1B0D90C39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bìngfēi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5113300-0522-4CB7-8B9A-F2D0621526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4129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68EC75-EE0E-4D51-93C2-E8220E41CB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malicious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095B834-8E5A-478E-93BB-CE71CF400C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恶意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2BF052-1FD3-4878-A47E-CCA94DD2BD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èyì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9014F00-1514-4F62-AB3C-E8A273AB660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3019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372C96-4775-4D77-BA4F-6DC8421793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have an overall view of…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CAFEC4B-9FFE-4450-8130-AD7FEB37BD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纵观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B5A9C1B-D029-44EE-86F4-A74215E9A1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zòngguān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C313AF-643C-4FB7-8749-B95CB9650B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0913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4FCB1B-766D-4C70-A546-B09E802B94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oriented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51E4AC7-A714-46AD-8E55-A8C8A83944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导向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237B4B-76E6-4EE3-BA91-974E55C3B0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dǎoxiàng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56E9C92-C432-461D-96F7-0EE3114DD2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894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70CD49-19A7-4C38-9ABB-A743D073A2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discrimination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C49A34A-66A8-435A-A3D9-377D1B37EA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歧视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EEF5BA7-9B2F-4AF5-A9E6-52C31D7057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1613AA-9CBE-4DC9-A845-E9B8EAA897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2980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7B61795-F12F-4E8A-95E6-164B54F5D6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logic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562BAE0-65CE-4B4D-AA29-C64E94B62D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逻辑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C8CA498-F403-4055-897F-3C03048F06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luójí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B20256-68B5-472D-8938-06E75BA891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4682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1017573-7583-43E5-81FF-596179B5AF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bias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7D2545-DCDE-4344-8D84-6E5D108B70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偏见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E18C43A-3E03-426D-BCC9-C14343DFC6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piānjiàn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93AEAAA-0A17-4516-9032-15B9F7D4E14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6857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B42F4B6-D1D1-4EC0-B2AA-9FFB45E9EF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stereotype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CE075A2-AA78-4E9C-9357-4EAAD3BE5D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刻板印象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185F154-9665-47A0-A2B8-327895B242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kèbǎn</a:t>
            </a:r>
            <a:r>
              <a:rPr lang="en-US" altLang="zh-TW" dirty="0"/>
              <a:t> </a:t>
            </a:r>
            <a:r>
              <a:rPr lang="en-US" altLang="zh-TW" dirty="0" err="1"/>
              <a:t>yìnxiàng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4EA90BF-465C-47FF-AAD0-62A673CCFD4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734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A0DD75-D027-45CD-BB8E-D995C4266A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endurance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181295-8EC5-4FED-A6B2-7393D98EA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耐力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D9126C5-6A3B-44F9-87A5-F9D7A137B4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nàilì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9C79A00-8DFD-4010-9AD1-738832A1B9F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6342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1B54523-6965-4239-8088-3602E28F3F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group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B2BBCC9-2B9A-4659-9EC5-DA99758EE4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群体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4278815-A1D3-4988-A57F-96B111ED4D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qúntǐ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1E6210E-6CB8-4ABC-8055-FF53BBEA59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5003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92B07B7-60B5-48AF-921A-30C5591250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firefighter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C9A18B-177C-443A-B267-0E89297ACD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消防员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CA6DAAC-071E-4983-859E-6C62E9E8C8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xiāofángyuán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22793F-58ED-4AEA-AC6C-36B3FEBDFEF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2589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EC4ED4F-3471-4611-937B-508A26F8F9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strong person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79DFB90-B101-47F9-8792-CF180BEE36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强人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B4ACF64-EA4A-4F7C-A8B5-10C57EEF08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qiángrén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EE74EDE-01DD-4558-8730-3FAE8D7914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7020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419DCE-CE5F-4F6A-B0EE-F4583713A0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excellent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D74A874-A50E-4E51-9CAB-C4D8EA25A1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优异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43A8F4-CEFB-447A-A216-D855721299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E4811EE-04A2-4F40-B451-C9412C8B379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2224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1704BE9-2C17-488E-B452-16D2937AD9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derogatory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B3DD1C7-EE3E-45E3-92FE-4DACA1F6A6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贬义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569E17-60A7-4E63-9ADB-822CBB50A8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biǎnyì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B5FD27-331A-4328-8238-7958FBE82F3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5558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09623AF-BF9E-4397-9BA1-16013400F8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radical (in Chinese characters)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89AE64D-C54E-4E1C-8C25-58A7E8F4D2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部首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0C107B6-9993-4577-A2D9-9FF85E454E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E4ADB38-8154-4C5B-A461-28BADA1108B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658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365B03-DA9C-43D9-AC5F-C8ED87E204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awareness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679EA4-29CE-4D55-A02A-75D215DAAF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意识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866866-3CA0-4D22-AADC-A3F807F81B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386483-2A14-4D9D-89B8-542D48ABDB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7891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4FF740D-4B50-4B7D-A5F9-B892217E96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villain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C11053-4119-43CB-84B1-8BFC5C4AE1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奸人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501075-B39D-48AC-95BA-957C09F6C0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61438D-0C68-4B80-AF53-B0D987F934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5401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27A556-74E2-44D0-BE81-96448F8441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jealousy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D4FCB71-33A1-4B98-AC17-C1BC8D57B0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嫉妒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60D7617-2C59-4F24-B60E-7A16FD69C4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jídù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FD0A700-DAE3-477E-803D-B9B9B2123E0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3671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45BBC3-A1DA-43BD-8AD1-688C814A4D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greed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1CF4CD0-C2C0-4806-A32E-E1EA20A634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贪婪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4F4D5A-3456-4DC8-86F0-B747329180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tānlán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379B37F-3197-4AAA-8EA2-7A2C7756C02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8747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51B104-728B-4FF2-A317-9997CB4F11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product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5F8927D-A002-4347-AF3F-932D039308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产物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2DCEDA0-9D3A-41A6-BC6C-2D8683F635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60FE03-E53C-4E4B-AE5B-E80462D2FFC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7076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Caroline Perez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312213"/>
            <a:ext cx="12192000" cy="2387600"/>
          </a:xfrm>
        </p:spPr>
        <p:txBody>
          <a:bodyPr/>
          <a:lstStyle/>
          <a:p>
            <a:r>
              <a:rPr lang="zh-TW" altLang="en-US" sz="12000" dirty="0"/>
              <a:t>卡洛琳</a:t>
            </a:r>
            <a:r>
              <a:rPr lang="en-US" altLang="zh-TW" sz="12000" dirty="0"/>
              <a:t>‧</a:t>
            </a:r>
            <a:r>
              <a:rPr lang="zh-TW" altLang="en-US" sz="12000" dirty="0"/>
              <a:t>佩雷兹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/>
              <a:t>Kǎluòlín</a:t>
            </a:r>
            <a:r>
              <a:rPr lang="en-US" altLang="zh-TW" dirty="0"/>
              <a:t> </a:t>
            </a:r>
            <a:r>
              <a:rPr lang="en-US" altLang="zh-TW" dirty="0" err="1"/>
              <a:t>Pèiléizī</a:t>
            </a:r>
            <a:endParaRPr lang="en-US" altLang="zh-TW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9223FB7-DCED-4834-BFB4-401E7901C13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gender data gap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3800" dirty="0"/>
              <a:t>性别数据缺口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TW" dirty="0" err="1"/>
              <a:t>xìngbié</a:t>
            </a:r>
            <a:r>
              <a:rPr lang="en-US" altLang="zh-TW" dirty="0"/>
              <a:t> </a:t>
            </a:r>
            <a:r>
              <a:rPr lang="en-US" altLang="zh-TW" dirty="0" err="1"/>
              <a:t>shùjù</a:t>
            </a:r>
            <a:r>
              <a:rPr lang="zh-TW" altLang="en-US" dirty="0"/>
              <a:t> </a:t>
            </a:r>
            <a:r>
              <a:rPr lang="en-US" altLang="zh-TW" dirty="0" err="1"/>
              <a:t>quēkǒu</a:t>
            </a:r>
            <a:endParaRPr lang="en-US" altLang="zh-TW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43098A8-0C5E-4799-A5C2-0467E01BF6A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874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FD74F1-078F-4D3D-B451-F465F683BE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in-depth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8B47A3A-2854-460D-A108-168F1B58B1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深入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7FAA62-7808-45D5-8B04-631FBC5D73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shēnrù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F76FE9E-FE31-4826-8382-733DF5A85FA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587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E1E361-DE47-4FAD-BEDD-2D5F999D13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target at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1A91D59-DA70-4B3C-821F-BBFC524280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针对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00F7F49-FD96-409E-B57C-AB24D3DF6F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zhēnduì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5801F6B-AC3E-4757-81D8-B6B8126382A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955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142A3B-B74A-4AB3-8CCF-9A40A6AB89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specific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C82FAB-021C-451D-AD5F-5DA237678E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特定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16EF63B-087D-4AF5-998A-CE0D604E17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tèdìng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8B213A-A1EA-4403-8D2B-366F9381555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771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277933-4922-4316-8693-A05E32F6A2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treat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224734-C3AA-4EFD-AA68-B5FE5BF402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对待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2C1EB52-C1B5-42F1-8F99-71C7AC909B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duìdài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E8B0395-DB4F-48AA-A234-791F94179E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874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5121334-07CB-4F66-90C0-AECB051E68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allow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1F3B15A-D036-4321-80EE-2FA9DDEB5C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允许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260B93-066B-4FE5-A121-080DE24E6A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yǔnxǔ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5A1920-F8BF-4A61-93C3-D66AA271A37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191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</TotalTime>
  <Words>360</Words>
  <Application>Microsoft Office PowerPoint</Application>
  <PresentationFormat>寬螢幕</PresentationFormat>
  <Paragraphs>221</Paragraphs>
  <Slides>45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45</vt:i4>
      </vt:variant>
    </vt:vector>
  </HeadingPairs>
  <TitlesOfParts>
    <vt:vector size="54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隐形</vt:lpstr>
      <vt:lpstr>歧视</vt:lpstr>
      <vt:lpstr>意识</vt:lpstr>
      <vt:lpstr>深入</vt:lpstr>
      <vt:lpstr>针对</vt:lpstr>
      <vt:lpstr>特定</vt:lpstr>
      <vt:lpstr>对待</vt:lpstr>
      <vt:lpstr>允许</vt:lpstr>
      <vt:lpstr>将</vt:lpstr>
      <vt:lpstr>消除</vt:lpstr>
      <vt:lpstr>隐藏</vt:lpstr>
      <vt:lpstr>称为</vt:lpstr>
      <vt:lpstr>考量</vt:lpstr>
      <vt:lpstr>视角</vt:lpstr>
      <vt:lpstr>忽略</vt:lpstr>
      <vt:lpstr>剂量</vt:lpstr>
      <vt:lpstr>皆是如此</vt:lpstr>
      <vt:lpstr>参照</vt:lpstr>
      <vt:lpstr>感受</vt:lpstr>
      <vt:lpstr>发抖</vt:lpstr>
      <vt:lpstr>机率</vt:lpstr>
      <vt:lpstr>身材</vt:lpstr>
      <vt:lpstr>医疗</vt:lpstr>
      <vt:lpstr>客观</vt:lpstr>
      <vt:lpstr>并非</vt:lpstr>
      <vt:lpstr>恶意</vt:lpstr>
      <vt:lpstr>纵观</vt:lpstr>
      <vt:lpstr>导向</vt:lpstr>
      <vt:lpstr>逻辑</vt:lpstr>
      <vt:lpstr>偏见</vt:lpstr>
      <vt:lpstr>刻板印象</vt:lpstr>
      <vt:lpstr>耐力</vt:lpstr>
      <vt:lpstr>群体</vt:lpstr>
      <vt:lpstr>消防员</vt:lpstr>
      <vt:lpstr>强人</vt:lpstr>
      <vt:lpstr>优异</vt:lpstr>
      <vt:lpstr>贬义</vt:lpstr>
      <vt:lpstr>部首</vt:lpstr>
      <vt:lpstr>奸人</vt:lpstr>
      <vt:lpstr>嫉妒</vt:lpstr>
      <vt:lpstr>贪婪</vt:lpstr>
      <vt:lpstr>产物</vt:lpstr>
      <vt:lpstr>卡洛琳‧佩雷兹</vt:lpstr>
      <vt:lpstr>性别数据缺口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33</cp:revision>
  <dcterms:created xsi:type="dcterms:W3CDTF">2024-07-26T00:45:44Z</dcterms:created>
  <dcterms:modified xsi:type="dcterms:W3CDTF">2026-04-27T08:21:15Z</dcterms:modified>
</cp:coreProperties>
</file>